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960499" y="878878"/>
            <a:ext cx="1560013" cy="1560014"/>
            <a:chOff x="6565561" y="533518"/>
            <a:chExt cx="2385265" cy="2385266"/>
          </a:xfrm>
          <a:solidFill>
            <a:schemeClr val="tx1"/>
          </a:solidFill>
        </p:grpSpPr>
        <p:sp>
          <p:nvSpPr>
            <p:cNvPr id="3" name="角丸四角形 2"/>
            <p:cNvSpPr/>
            <p:nvPr/>
          </p:nvSpPr>
          <p:spPr bwMode="auto">
            <a:xfrm>
              <a:off x="6565561" y="2114520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角丸四角形 3"/>
            <p:cNvSpPr/>
            <p:nvPr/>
          </p:nvSpPr>
          <p:spPr bwMode="auto">
            <a:xfrm rot="18000000">
              <a:off x="6140755" y="1381003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角丸四角形 4"/>
            <p:cNvSpPr/>
            <p:nvPr/>
          </p:nvSpPr>
          <p:spPr bwMode="auto">
            <a:xfrm rot="3600000" flipH="1">
              <a:off x="6990368" y="1381004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74640" y="878878"/>
            <a:ext cx="1560013" cy="1560014"/>
            <a:chOff x="6888215" y="2723494"/>
            <a:chExt cx="2385265" cy="2385266"/>
          </a:xfrm>
          <a:solidFill>
            <a:schemeClr val="tx1"/>
          </a:solidFill>
        </p:grpSpPr>
        <p:sp>
          <p:nvSpPr>
            <p:cNvPr id="7" name="角丸四角形 6"/>
            <p:cNvSpPr/>
            <p:nvPr/>
          </p:nvSpPr>
          <p:spPr bwMode="auto">
            <a:xfrm>
              <a:off x="6888215" y="4525368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角丸四角形 7"/>
            <p:cNvSpPr/>
            <p:nvPr/>
          </p:nvSpPr>
          <p:spPr bwMode="auto">
            <a:xfrm rot="18000000">
              <a:off x="6397792" y="3689918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角丸四角形 8"/>
            <p:cNvSpPr/>
            <p:nvPr/>
          </p:nvSpPr>
          <p:spPr bwMode="auto">
            <a:xfrm rot="3600000" flipH="1">
              <a:off x="7373378" y="3689917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200421" y="878879"/>
            <a:ext cx="1560013" cy="1560013"/>
            <a:chOff x="4395918" y="1996522"/>
            <a:chExt cx="2385265" cy="2385265"/>
          </a:xfrm>
          <a:solidFill>
            <a:schemeClr val="tx1"/>
          </a:solidFill>
        </p:grpSpPr>
        <p:sp>
          <p:nvSpPr>
            <p:cNvPr id="11" name="角丸四角形 10"/>
            <p:cNvSpPr/>
            <p:nvPr/>
          </p:nvSpPr>
          <p:spPr bwMode="auto">
            <a:xfrm>
              <a:off x="4395918" y="3952634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角丸四角形 11"/>
            <p:cNvSpPr/>
            <p:nvPr/>
          </p:nvSpPr>
          <p:spPr bwMode="auto">
            <a:xfrm rot="18000000">
              <a:off x="3869551" y="3045927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 bwMode="auto">
            <a:xfrm rot="3600000" flipH="1">
              <a:off x="4922284" y="3045927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321836" y="878879"/>
            <a:ext cx="1560013" cy="1560013"/>
            <a:chOff x="4104743" y="4315584"/>
            <a:chExt cx="2385265" cy="2385265"/>
          </a:xfrm>
          <a:solidFill>
            <a:schemeClr val="tx1"/>
          </a:solidFill>
        </p:grpSpPr>
        <p:sp>
          <p:nvSpPr>
            <p:cNvPr id="15" name="角丸四角形 14"/>
            <p:cNvSpPr/>
            <p:nvPr/>
          </p:nvSpPr>
          <p:spPr bwMode="auto">
            <a:xfrm>
              <a:off x="4104743" y="6330296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角丸四角形 15"/>
            <p:cNvSpPr/>
            <p:nvPr/>
          </p:nvSpPr>
          <p:spPr bwMode="auto">
            <a:xfrm rot="18000000">
              <a:off x="3557561" y="5395704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角丸四角形 16"/>
            <p:cNvSpPr/>
            <p:nvPr/>
          </p:nvSpPr>
          <p:spPr bwMode="auto">
            <a:xfrm rot="3600000" flipH="1">
              <a:off x="4645919" y="5395704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36119" y="878877"/>
            <a:ext cx="1560014" cy="1560015"/>
            <a:chOff x="800286" y="3911360"/>
            <a:chExt cx="2385265" cy="2385267"/>
          </a:xfrm>
          <a:solidFill>
            <a:schemeClr val="tx1"/>
          </a:solidFill>
        </p:grpSpPr>
        <p:sp>
          <p:nvSpPr>
            <p:cNvPr id="19" name="角丸四角形 18"/>
            <p:cNvSpPr/>
            <p:nvPr/>
          </p:nvSpPr>
          <p:spPr bwMode="auto">
            <a:xfrm>
              <a:off x="800286" y="6025004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角丸四角形 19"/>
            <p:cNvSpPr/>
            <p:nvPr/>
          </p:nvSpPr>
          <p:spPr bwMode="auto">
            <a:xfrm rot="18000000">
              <a:off x="236848" y="5043268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20"/>
            <p:cNvSpPr/>
            <p:nvPr/>
          </p:nvSpPr>
          <p:spPr bwMode="auto">
            <a:xfrm rot="3600000" flipH="1">
              <a:off x="1368149" y="5043270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960499" y="2788360"/>
            <a:ext cx="1560013" cy="1560014"/>
            <a:chOff x="6565561" y="533518"/>
            <a:chExt cx="2385265" cy="2385266"/>
          </a:xfrm>
          <a:solidFill>
            <a:srgbClr val="FF0000"/>
          </a:solidFill>
        </p:grpSpPr>
        <p:sp>
          <p:nvSpPr>
            <p:cNvPr id="23" name="角丸四角形 22"/>
            <p:cNvSpPr/>
            <p:nvPr/>
          </p:nvSpPr>
          <p:spPr bwMode="auto">
            <a:xfrm>
              <a:off x="6565561" y="2114520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角丸四角形 23"/>
            <p:cNvSpPr/>
            <p:nvPr/>
          </p:nvSpPr>
          <p:spPr bwMode="auto">
            <a:xfrm rot="18000000">
              <a:off x="6140755" y="1381003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角丸四角形 24"/>
            <p:cNvSpPr/>
            <p:nvPr/>
          </p:nvSpPr>
          <p:spPr bwMode="auto">
            <a:xfrm rot="3600000" flipH="1">
              <a:off x="6990368" y="1381004"/>
              <a:ext cx="2385265" cy="69029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074640" y="2788360"/>
            <a:ext cx="1560013" cy="1560014"/>
            <a:chOff x="6888215" y="2723494"/>
            <a:chExt cx="2385265" cy="2385266"/>
          </a:xfrm>
          <a:solidFill>
            <a:srgbClr val="FF0000"/>
          </a:solidFill>
        </p:grpSpPr>
        <p:sp>
          <p:nvSpPr>
            <p:cNvPr id="27" name="角丸四角形 26"/>
            <p:cNvSpPr/>
            <p:nvPr/>
          </p:nvSpPr>
          <p:spPr bwMode="auto">
            <a:xfrm>
              <a:off x="6888215" y="4525368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 rot="18000000">
              <a:off x="6397792" y="3689918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 rot="3600000" flipH="1">
              <a:off x="7373378" y="3689917"/>
              <a:ext cx="2385265" cy="45242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200421" y="2788361"/>
            <a:ext cx="1560013" cy="1560013"/>
            <a:chOff x="4395918" y="1996522"/>
            <a:chExt cx="2385265" cy="2385265"/>
          </a:xfrm>
          <a:solidFill>
            <a:srgbClr val="FF0000"/>
          </a:solidFill>
        </p:grpSpPr>
        <p:sp>
          <p:nvSpPr>
            <p:cNvPr id="31" name="角丸四角形 30"/>
            <p:cNvSpPr/>
            <p:nvPr/>
          </p:nvSpPr>
          <p:spPr bwMode="auto">
            <a:xfrm>
              <a:off x="4395918" y="3952634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角丸四角形 31"/>
            <p:cNvSpPr/>
            <p:nvPr/>
          </p:nvSpPr>
          <p:spPr bwMode="auto">
            <a:xfrm rot="18000000">
              <a:off x="3869551" y="3045927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角丸四角形 32"/>
            <p:cNvSpPr/>
            <p:nvPr/>
          </p:nvSpPr>
          <p:spPr bwMode="auto">
            <a:xfrm rot="3600000" flipH="1">
              <a:off x="4922284" y="3045927"/>
              <a:ext cx="2385265" cy="28645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321836" y="2788361"/>
            <a:ext cx="1560013" cy="1560013"/>
            <a:chOff x="4104743" y="4315584"/>
            <a:chExt cx="2385265" cy="2385265"/>
          </a:xfrm>
          <a:solidFill>
            <a:srgbClr val="FF0000"/>
          </a:solidFill>
        </p:grpSpPr>
        <p:sp>
          <p:nvSpPr>
            <p:cNvPr id="35" name="角丸四角形 34"/>
            <p:cNvSpPr/>
            <p:nvPr/>
          </p:nvSpPr>
          <p:spPr bwMode="auto">
            <a:xfrm>
              <a:off x="4104743" y="6330296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 rot="18000000">
              <a:off x="3557561" y="5395704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 rot="3600000" flipH="1">
              <a:off x="4645919" y="5395704"/>
              <a:ext cx="2385265" cy="225025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436119" y="2788359"/>
            <a:ext cx="1560014" cy="1560015"/>
            <a:chOff x="800286" y="3911360"/>
            <a:chExt cx="2385265" cy="2385267"/>
          </a:xfrm>
          <a:solidFill>
            <a:srgbClr val="FF0000"/>
          </a:solidFill>
        </p:grpSpPr>
        <p:sp>
          <p:nvSpPr>
            <p:cNvPr id="39" name="角丸四角形 38"/>
            <p:cNvSpPr/>
            <p:nvPr/>
          </p:nvSpPr>
          <p:spPr bwMode="auto">
            <a:xfrm>
              <a:off x="800286" y="6025004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 bwMode="auto">
            <a:xfrm rot="18000000">
              <a:off x="236848" y="5043268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40"/>
            <p:cNvSpPr/>
            <p:nvPr/>
          </p:nvSpPr>
          <p:spPr bwMode="auto">
            <a:xfrm rot="3600000" flipH="1">
              <a:off x="1368149" y="5043270"/>
              <a:ext cx="2385265" cy="12145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7960499" y="4751631"/>
            <a:ext cx="1560013" cy="1560014"/>
            <a:chOff x="7960499" y="4751631"/>
            <a:chExt cx="1560013" cy="1560014"/>
          </a:xfrm>
        </p:grpSpPr>
        <p:sp>
          <p:nvSpPr>
            <p:cNvPr id="76" name="二等辺三角形 75"/>
            <p:cNvSpPr/>
            <p:nvPr/>
          </p:nvSpPr>
          <p:spPr bwMode="auto">
            <a:xfrm>
              <a:off x="8095893" y="4983808"/>
              <a:ext cx="1263260" cy="1089016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7960499" y="4751631"/>
              <a:ext cx="1560013" cy="1560014"/>
              <a:chOff x="6565561" y="533518"/>
              <a:chExt cx="2385265" cy="2385266"/>
            </a:xfrm>
            <a:solidFill>
              <a:schemeClr val="tx1"/>
            </a:solidFill>
          </p:grpSpPr>
          <p:sp>
            <p:nvSpPr>
              <p:cNvPr id="43" name="角丸四角形 42"/>
              <p:cNvSpPr/>
              <p:nvPr/>
            </p:nvSpPr>
            <p:spPr bwMode="auto">
              <a:xfrm>
                <a:off x="6565561" y="2114520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 rot="18000000">
                <a:off x="6140755" y="1381003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 bwMode="auto">
              <a:xfrm rot="3600000" flipH="1">
                <a:off x="6990368" y="1381004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8" name="グループ化 77"/>
          <p:cNvGrpSpPr/>
          <p:nvPr/>
        </p:nvGrpSpPr>
        <p:grpSpPr>
          <a:xfrm>
            <a:off x="6074640" y="4751631"/>
            <a:ext cx="1560013" cy="1560014"/>
            <a:chOff x="6074640" y="4751631"/>
            <a:chExt cx="1560013" cy="1560014"/>
          </a:xfrm>
        </p:grpSpPr>
        <p:sp>
          <p:nvSpPr>
            <p:cNvPr id="75" name="二等辺三角形 74"/>
            <p:cNvSpPr/>
            <p:nvPr/>
          </p:nvSpPr>
          <p:spPr bwMode="auto">
            <a:xfrm>
              <a:off x="6150137" y="4921624"/>
              <a:ext cx="1407526" cy="121338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6074640" y="4751631"/>
              <a:ext cx="1560013" cy="1560014"/>
              <a:chOff x="6888215" y="2723494"/>
              <a:chExt cx="2385265" cy="2385266"/>
            </a:xfrm>
            <a:solidFill>
              <a:schemeClr val="tx1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>
                <a:off x="6888215" y="452536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 rot="18000000">
                <a:off x="6397792" y="368991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 rot="3600000" flipH="1">
                <a:off x="7373378" y="3689917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4200421" y="4751632"/>
            <a:ext cx="1560013" cy="1560013"/>
            <a:chOff x="4200421" y="4751632"/>
            <a:chExt cx="1560013" cy="1560013"/>
          </a:xfrm>
        </p:grpSpPr>
        <p:sp>
          <p:nvSpPr>
            <p:cNvPr id="74" name="二等辺三角形 73"/>
            <p:cNvSpPr/>
            <p:nvPr/>
          </p:nvSpPr>
          <p:spPr bwMode="auto">
            <a:xfrm>
              <a:off x="4267549" y="4921624"/>
              <a:ext cx="1407526" cy="121338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4200421" y="4751632"/>
              <a:ext cx="1560013" cy="1560013"/>
              <a:chOff x="4395918" y="1996522"/>
              <a:chExt cx="2385265" cy="2385265"/>
            </a:xfrm>
            <a:solidFill>
              <a:schemeClr val="tx1"/>
            </a:solidFill>
          </p:grpSpPr>
          <p:sp>
            <p:nvSpPr>
              <p:cNvPr id="51" name="角丸四角形 50"/>
              <p:cNvSpPr/>
              <p:nvPr/>
            </p:nvSpPr>
            <p:spPr bwMode="auto">
              <a:xfrm>
                <a:off x="4395918" y="3952634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 bwMode="auto">
              <a:xfrm rot="18000000">
                <a:off x="3869551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 bwMode="auto">
              <a:xfrm rot="3600000" flipH="1">
                <a:off x="4922284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2321836" y="4751632"/>
            <a:ext cx="1560013" cy="1560013"/>
            <a:chOff x="2321836" y="4751632"/>
            <a:chExt cx="1560013" cy="1560013"/>
          </a:xfrm>
        </p:grpSpPr>
        <p:sp>
          <p:nvSpPr>
            <p:cNvPr id="73" name="二等辺三角形 72"/>
            <p:cNvSpPr/>
            <p:nvPr/>
          </p:nvSpPr>
          <p:spPr bwMode="auto">
            <a:xfrm>
              <a:off x="2357312" y="4890061"/>
              <a:ext cx="1480752" cy="12765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2321836" y="4751632"/>
              <a:ext cx="1560013" cy="1560013"/>
              <a:chOff x="4104743" y="4315584"/>
              <a:chExt cx="2385265" cy="2385265"/>
            </a:xfrm>
            <a:solidFill>
              <a:schemeClr val="tx1"/>
            </a:solidFill>
          </p:grpSpPr>
          <p:sp>
            <p:nvSpPr>
              <p:cNvPr id="55" name="角丸四角形 54"/>
              <p:cNvSpPr/>
              <p:nvPr/>
            </p:nvSpPr>
            <p:spPr bwMode="auto">
              <a:xfrm>
                <a:off x="4104743" y="6330296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 bwMode="auto">
              <a:xfrm rot="18000000">
                <a:off x="3557561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 bwMode="auto">
              <a:xfrm rot="3600000" flipH="1">
                <a:off x="4645919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1" name="グループ化 80"/>
          <p:cNvGrpSpPr/>
          <p:nvPr/>
        </p:nvGrpSpPr>
        <p:grpSpPr>
          <a:xfrm>
            <a:off x="436119" y="4751630"/>
            <a:ext cx="1560014" cy="1560015"/>
            <a:chOff x="436119" y="4751630"/>
            <a:chExt cx="1560014" cy="1560015"/>
          </a:xfrm>
        </p:grpSpPr>
        <p:sp>
          <p:nvSpPr>
            <p:cNvPr id="72" name="二等辺三角形 71"/>
            <p:cNvSpPr/>
            <p:nvPr/>
          </p:nvSpPr>
          <p:spPr bwMode="auto">
            <a:xfrm>
              <a:off x="474724" y="4890061"/>
              <a:ext cx="1480752" cy="12765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436119" y="4751630"/>
              <a:ext cx="1560014" cy="1560015"/>
              <a:chOff x="800286" y="3911360"/>
              <a:chExt cx="2385265" cy="2385267"/>
            </a:xfrm>
            <a:solidFill>
              <a:schemeClr val="tx1"/>
            </a:solidFill>
          </p:grpSpPr>
          <p:sp>
            <p:nvSpPr>
              <p:cNvPr id="59" name="角丸四角形 58"/>
              <p:cNvSpPr/>
              <p:nvPr/>
            </p:nvSpPr>
            <p:spPr bwMode="auto">
              <a:xfrm>
                <a:off x="800286" y="6025004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角丸四角形 59"/>
              <p:cNvSpPr/>
              <p:nvPr/>
            </p:nvSpPr>
            <p:spPr bwMode="auto">
              <a:xfrm rot="18000000">
                <a:off x="236848" y="5043268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 bwMode="auto">
              <a:xfrm rot="3600000" flipH="1">
                <a:off x="1368149" y="5043270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825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7960499" y="905305"/>
            <a:ext cx="1560013" cy="1560014"/>
            <a:chOff x="7960499" y="905305"/>
            <a:chExt cx="1560013" cy="1560014"/>
          </a:xfrm>
        </p:grpSpPr>
        <p:sp>
          <p:nvSpPr>
            <p:cNvPr id="76" name="二等辺三角形 75"/>
            <p:cNvSpPr/>
            <p:nvPr/>
          </p:nvSpPr>
          <p:spPr bwMode="auto">
            <a:xfrm>
              <a:off x="8095893" y="1137482"/>
              <a:ext cx="1263260" cy="1089016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7960499" y="905305"/>
              <a:ext cx="1560013" cy="1560014"/>
              <a:chOff x="6565561" y="533518"/>
              <a:chExt cx="2385265" cy="2385266"/>
            </a:xfrm>
            <a:solidFill>
              <a:srgbClr val="FF0000"/>
            </a:solidFill>
          </p:grpSpPr>
          <p:sp>
            <p:nvSpPr>
              <p:cNvPr id="43" name="角丸四角形 42"/>
              <p:cNvSpPr/>
              <p:nvPr/>
            </p:nvSpPr>
            <p:spPr bwMode="auto">
              <a:xfrm>
                <a:off x="6565561" y="2114520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 rot="18000000">
                <a:off x="6140755" y="1381003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 bwMode="auto">
              <a:xfrm rot="3600000" flipH="1">
                <a:off x="6990368" y="1381004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5" name="グループ化 64"/>
          <p:cNvGrpSpPr/>
          <p:nvPr/>
        </p:nvGrpSpPr>
        <p:grpSpPr>
          <a:xfrm>
            <a:off x="6074640" y="905305"/>
            <a:ext cx="1560013" cy="1560014"/>
            <a:chOff x="6074640" y="905305"/>
            <a:chExt cx="1560013" cy="1560014"/>
          </a:xfrm>
        </p:grpSpPr>
        <p:sp>
          <p:nvSpPr>
            <p:cNvPr id="75" name="二等辺三角形 74"/>
            <p:cNvSpPr/>
            <p:nvPr/>
          </p:nvSpPr>
          <p:spPr bwMode="auto">
            <a:xfrm>
              <a:off x="6150137" y="1075298"/>
              <a:ext cx="1407526" cy="1213384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6074640" y="905305"/>
              <a:ext cx="1560013" cy="1560014"/>
              <a:chOff x="6888215" y="2723494"/>
              <a:chExt cx="2385265" cy="2385266"/>
            </a:xfrm>
            <a:solidFill>
              <a:srgbClr val="FF0000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>
                <a:off x="6888215" y="452536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 rot="18000000">
                <a:off x="6397792" y="368991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 rot="3600000" flipH="1">
                <a:off x="7373378" y="3689917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4" name="グループ化 63"/>
          <p:cNvGrpSpPr/>
          <p:nvPr/>
        </p:nvGrpSpPr>
        <p:grpSpPr>
          <a:xfrm>
            <a:off x="4200421" y="905306"/>
            <a:ext cx="1560013" cy="1560013"/>
            <a:chOff x="4200421" y="905306"/>
            <a:chExt cx="1560013" cy="1560013"/>
          </a:xfrm>
        </p:grpSpPr>
        <p:sp>
          <p:nvSpPr>
            <p:cNvPr id="74" name="二等辺三角形 73"/>
            <p:cNvSpPr/>
            <p:nvPr/>
          </p:nvSpPr>
          <p:spPr bwMode="auto">
            <a:xfrm>
              <a:off x="4267549" y="1075298"/>
              <a:ext cx="1407526" cy="1213384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4200421" y="905306"/>
              <a:ext cx="1560013" cy="1560013"/>
              <a:chOff x="4395918" y="1996522"/>
              <a:chExt cx="2385265" cy="2385265"/>
            </a:xfrm>
            <a:solidFill>
              <a:srgbClr val="FF0000"/>
            </a:solidFill>
          </p:grpSpPr>
          <p:sp>
            <p:nvSpPr>
              <p:cNvPr id="51" name="角丸四角形 50"/>
              <p:cNvSpPr/>
              <p:nvPr/>
            </p:nvSpPr>
            <p:spPr bwMode="auto">
              <a:xfrm>
                <a:off x="4395918" y="3952634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 bwMode="auto">
              <a:xfrm rot="18000000">
                <a:off x="3869551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 bwMode="auto">
              <a:xfrm rot="3600000" flipH="1">
                <a:off x="4922284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2321836" y="905306"/>
            <a:ext cx="1560013" cy="1560013"/>
            <a:chOff x="2321836" y="905306"/>
            <a:chExt cx="1560013" cy="1560013"/>
          </a:xfrm>
        </p:grpSpPr>
        <p:sp>
          <p:nvSpPr>
            <p:cNvPr id="73" name="二等辺三角形 72"/>
            <p:cNvSpPr/>
            <p:nvPr/>
          </p:nvSpPr>
          <p:spPr bwMode="auto">
            <a:xfrm>
              <a:off x="2357312" y="1043735"/>
              <a:ext cx="1480752" cy="12765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2321836" y="905306"/>
              <a:ext cx="1560013" cy="1560013"/>
              <a:chOff x="4104743" y="4315584"/>
              <a:chExt cx="2385265" cy="2385265"/>
            </a:xfrm>
            <a:solidFill>
              <a:srgbClr val="FF0000"/>
            </a:solidFill>
          </p:grpSpPr>
          <p:sp>
            <p:nvSpPr>
              <p:cNvPr id="55" name="角丸四角形 54"/>
              <p:cNvSpPr/>
              <p:nvPr/>
            </p:nvSpPr>
            <p:spPr bwMode="auto">
              <a:xfrm>
                <a:off x="4104743" y="6330296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 bwMode="auto">
              <a:xfrm rot="18000000">
                <a:off x="3557561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 bwMode="auto">
              <a:xfrm rot="3600000" flipH="1">
                <a:off x="4645919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436119" y="905304"/>
            <a:ext cx="1560014" cy="1560015"/>
            <a:chOff x="436119" y="905304"/>
            <a:chExt cx="1560014" cy="1560015"/>
          </a:xfrm>
        </p:grpSpPr>
        <p:sp>
          <p:nvSpPr>
            <p:cNvPr id="72" name="二等辺三角形 71"/>
            <p:cNvSpPr/>
            <p:nvPr/>
          </p:nvSpPr>
          <p:spPr bwMode="auto">
            <a:xfrm>
              <a:off x="474724" y="1043735"/>
              <a:ext cx="1480752" cy="12765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436119" y="905304"/>
              <a:ext cx="1560014" cy="1560015"/>
              <a:chOff x="800286" y="3911360"/>
              <a:chExt cx="2385265" cy="2385267"/>
            </a:xfrm>
            <a:solidFill>
              <a:srgbClr val="FF0000"/>
            </a:solidFill>
          </p:grpSpPr>
          <p:sp>
            <p:nvSpPr>
              <p:cNvPr id="59" name="角丸四角形 58"/>
              <p:cNvSpPr/>
              <p:nvPr/>
            </p:nvSpPr>
            <p:spPr bwMode="auto">
              <a:xfrm>
                <a:off x="800286" y="6025004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角丸四角形 59"/>
              <p:cNvSpPr/>
              <p:nvPr/>
            </p:nvSpPr>
            <p:spPr bwMode="auto">
              <a:xfrm rot="18000000">
                <a:off x="236848" y="5043268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 bwMode="auto">
              <a:xfrm rot="3600000" flipH="1">
                <a:off x="1368149" y="5043270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" name="グループ化 121"/>
          <p:cNvGrpSpPr/>
          <p:nvPr/>
        </p:nvGrpSpPr>
        <p:grpSpPr>
          <a:xfrm>
            <a:off x="7960499" y="2834355"/>
            <a:ext cx="1560013" cy="1560014"/>
            <a:chOff x="7960499" y="2834355"/>
            <a:chExt cx="1560013" cy="1560014"/>
          </a:xfrm>
        </p:grpSpPr>
        <p:sp>
          <p:nvSpPr>
            <p:cNvPr id="71" name="二等辺三角形 70"/>
            <p:cNvSpPr/>
            <p:nvPr/>
          </p:nvSpPr>
          <p:spPr bwMode="auto">
            <a:xfrm>
              <a:off x="8095893" y="3066532"/>
              <a:ext cx="1263260" cy="1089016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>
              <a:off x="7960499" y="2834355"/>
              <a:ext cx="1560013" cy="1560014"/>
              <a:chOff x="6565561" y="533518"/>
              <a:chExt cx="2385265" cy="2385266"/>
            </a:xfrm>
            <a:solidFill>
              <a:schemeClr val="tx1"/>
            </a:solidFill>
          </p:grpSpPr>
          <p:sp>
            <p:nvSpPr>
              <p:cNvPr id="78" name="角丸四角形 77"/>
              <p:cNvSpPr/>
              <p:nvPr/>
            </p:nvSpPr>
            <p:spPr bwMode="auto">
              <a:xfrm>
                <a:off x="6565561" y="2114520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18000000">
                <a:off x="6140755" y="1381003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3600000" flipH="1">
                <a:off x="6990368" y="1381004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3" name="グループ化 122"/>
          <p:cNvGrpSpPr/>
          <p:nvPr/>
        </p:nvGrpSpPr>
        <p:grpSpPr>
          <a:xfrm>
            <a:off x="6074640" y="2834355"/>
            <a:ext cx="1560013" cy="1560014"/>
            <a:chOff x="6074640" y="2834355"/>
            <a:chExt cx="1560013" cy="1560014"/>
          </a:xfrm>
        </p:grpSpPr>
        <p:sp>
          <p:nvSpPr>
            <p:cNvPr id="70" name="二等辺三角形 69"/>
            <p:cNvSpPr/>
            <p:nvPr/>
          </p:nvSpPr>
          <p:spPr bwMode="auto">
            <a:xfrm>
              <a:off x="6150137" y="3004348"/>
              <a:ext cx="1407526" cy="1213384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/>
            <p:cNvGrpSpPr/>
            <p:nvPr/>
          </p:nvGrpSpPr>
          <p:grpSpPr>
            <a:xfrm>
              <a:off x="6074640" y="2834355"/>
              <a:ext cx="1560013" cy="1560014"/>
              <a:chOff x="6888215" y="2723494"/>
              <a:chExt cx="2385265" cy="2385266"/>
            </a:xfrm>
            <a:solidFill>
              <a:schemeClr val="tx1"/>
            </a:solidFill>
          </p:grpSpPr>
          <p:sp>
            <p:nvSpPr>
              <p:cNvPr id="82" name="角丸四角形 81"/>
              <p:cNvSpPr/>
              <p:nvPr/>
            </p:nvSpPr>
            <p:spPr bwMode="auto">
              <a:xfrm>
                <a:off x="6888215" y="452536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角丸四角形 82"/>
              <p:cNvSpPr/>
              <p:nvPr/>
            </p:nvSpPr>
            <p:spPr bwMode="auto">
              <a:xfrm rot="18000000">
                <a:off x="6397792" y="368991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3600000" flipH="1">
                <a:off x="7373378" y="3689917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4200421" y="2834356"/>
            <a:ext cx="1560013" cy="1560013"/>
            <a:chOff x="4200421" y="2834356"/>
            <a:chExt cx="1560013" cy="1560013"/>
          </a:xfrm>
        </p:grpSpPr>
        <p:sp>
          <p:nvSpPr>
            <p:cNvPr id="69" name="二等辺三角形 68"/>
            <p:cNvSpPr/>
            <p:nvPr/>
          </p:nvSpPr>
          <p:spPr bwMode="auto">
            <a:xfrm>
              <a:off x="4267549" y="3004348"/>
              <a:ext cx="1407526" cy="1213384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/>
            <p:cNvGrpSpPr/>
            <p:nvPr/>
          </p:nvGrpSpPr>
          <p:grpSpPr>
            <a:xfrm>
              <a:off x="4200421" y="2834356"/>
              <a:ext cx="1560013" cy="1560013"/>
              <a:chOff x="4395918" y="1996522"/>
              <a:chExt cx="2385265" cy="2385265"/>
            </a:xfrm>
            <a:solidFill>
              <a:schemeClr val="tx1"/>
            </a:solidFill>
          </p:grpSpPr>
          <p:sp>
            <p:nvSpPr>
              <p:cNvPr id="86" name="角丸四角形 85"/>
              <p:cNvSpPr/>
              <p:nvPr/>
            </p:nvSpPr>
            <p:spPr bwMode="auto">
              <a:xfrm>
                <a:off x="4395918" y="3952634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18000000">
                <a:off x="3869551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 rot="3600000" flipH="1">
                <a:off x="4922284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5" name="グループ化 124"/>
          <p:cNvGrpSpPr/>
          <p:nvPr/>
        </p:nvGrpSpPr>
        <p:grpSpPr>
          <a:xfrm>
            <a:off x="2321836" y="2834356"/>
            <a:ext cx="1560013" cy="1560013"/>
            <a:chOff x="2321836" y="2834356"/>
            <a:chExt cx="1560013" cy="1560013"/>
          </a:xfrm>
        </p:grpSpPr>
        <p:sp>
          <p:nvSpPr>
            <p:cNvPr id="68" name="二等辺三角形 67"/>
            <p:cNvSpPr/>
            <p:nvPr/>
          </p:nvSpPr>
          <p:spPr bwMode="auto">
            <a:xfrm>
              <a:off x="2357312" y="2972785"/>
              <a:ext cx="1480752" cy="1276510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2321836" y="2834356"/>
              <a:ext cx="1560013" cy="1560013"/>
              <a:chOff x="4104743" y="4315584"/>
              <a:chExt cx="2385265" cy="2385265"/>
            </a:xfrm>
            <a:solidFill>
              <a:schemeClr val="tx1"/>
            </a:solidFill>
          </p:grpSpPr>
          <p:sp>
            <p:nvSpPr>
              <p:cNvPr id="90" name="角丸四角形 89"/>
              <p:cNvSpPr/>
              <p:nvPr/>
            </p:nvSpPr>
            <p:spPr bwMode="auto">
              <a:xfrm>
                <a:off x="4104743" y="6330296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 rot="18000000">
                <a:off x="3557561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 rot="3600000" flipH="1">
                <a:off x="4645919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" name="グループ化 125"/>
          <p:cNvGrpSpPr/>
          <p:nvPr/>
        </p:nvGrpSpPr>
        <p:grpSpPr>
          <a:xfrm>
            <a:off x="436119" y="2834354"/>
            <a:ext cx="1560014" cy="1560015"/>
            <a:chOff x="436119" y="2834354"/>
            <a:chExt cx="1560014" cy="1560015"/>
          </a:xfrm>
        </p:grpSpPr>
        <p:sp>
          <p:nvSpPr>
            <p:cNvPr id="67" name="二等辺三角形 66"/>
            <p:cNvSpPr/>
            <p:nvPr/>
          </p:nvSpPr>
          <p:spPr bwMode="auto">
            <a:xfrm>
              <a:off x="474724" y="2972785"/>
              <a:ext cx="1480752" cy="1276510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/>
            <p:cNvGrpSpPr/>
            <p:nvPr/>
          </p:nvGrpSpPr>
          <p:grpSpPr>
            <a:xfrm>
              <a:off x="436119" y="2834354"/>
              <a:ext cx="1560014" cy="1560015"/>
              <a:chOff x="800286" y="3911360"/>
              <a:chExt cx="2385265" cy="2385267"/>
            </a:xfrm>
            <a:solidFill>
              <a:schemeClr val="tx1"/>
            </a:solidFill>
          </p:grpSpPr>
          <p:sp>
            <p:nvSpPr>
              <p:cNvPr id="94" name="角丸四角形 93"/>
              <p:cNvSpPr/>
              <p:nvPr/>
            </p:nvSpPr>
            <p:spPr bwMode="auto">
              <a:xfrm>
                <a:off x="800286" y="6025004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18000000">
                <a:off x="236848" y="5043268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3600000" flipH="1">
                <a:off x="1368149" y="5043270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/>
          <p:cNvGrpSpPr/>
          <p:nvPr/>
        </p:nvGrpSpPr>
        <p:grpSpPr>
          <a:xfrm>
            <a:off x="7960499" y="4752802"/>
            <a:ext cx="1560013" cy="1560014"/>
            <a:chOff x="7960499" y="4752802"/>
            <a:chExt cx="1560013" cy="1560014"/>
          </a:xfrm>
        </p:grpSpPr>
        <p:sp>
          <p:nvSpPr>
            <p:cNvPr id="101" name="二等辺三角形 100"/>
            <p:cNvSpPr/>
            <p:nvPr/>
          </p:nvSpPr>
          <p:spPr bwMode="auto">
            <a:xfrm>
              <a:off x="8095893" y="4984979"/>
              <a:ext cx="1263260" cy="1089016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7960499" y="4752802"/>
              <a:ext cx="1560013" cy="1560014"/>
              <a:chOff x="6565561" y="533518"/>
              <a:chExt cx="2385265" cy="2385266"/>
            </a:xfrm>
            <a:solidFill>
              <a:srgbClr val="FF0000"/>
            </a:solidFill>
          </p:grpSpPr>
          <p:sp>
            <p:nvSpPr>
              <p:cNvPr id="103" name="角丸四角形 102"/>
              <p:cNvSpPr/>
              <p:nvPr/>
            </p:nvSpPr>
            <p:spPr bwMode="auto">
              <a:xfrm>
                <a:off x="6565561" y="2114520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 bwMode="auto">
              <a:xfrm rot="18000000">
                <a:off x="6140755" y="1381003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 rot="3600000" flipH="1">
                <a:off x="6990368" y="1381004"/>
                <a:ext cx="2385265" cy="69029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6074640" y="4752802"/>
            <a:ext cx="1560013" cy="1560014"/>
            <a:chOff x="6074640" y="4752802"/>
            <a:chExt cx="1560013" cy="1560014"/>
          </a:xfrm>
        </p:grpSpPr>
        <p:sp>
          <p:nvSpPr>
            <p:cNvPr id="100" name="二等辺三角形 99"/>
            <p:cNvSpPr/>
            <p:nvPr/>
          </p:nvSpPr>
          <p:spPr bwMode="auto">
            <a:xfrm>
              <a:off x="6150137" y="4922795"/>
              <a:ext cx="1407526" cy="1213384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6074640" y="4752802"/>
              <a:ext cx="1560013" cy="1560014"/>
              <a:chOff x="6888215" y="2723494"/>
              <a:chExt cx="2385265" cy="2385266"/>
            </a:xfrm>
            <a:solidFill>
              <a:srgbClr val="FF0000"/>
            </a:solidFill>
          </p:grpSpPr>
          <p:sp>
            <p:nvSpPr>
              <p:cNvPr id="107" name="角丸四角形 106"/>
              <p:cNvSpPr/>
              <p:nvPr/>
            </p:nvSpPr>
            <p:spPr bwMode="auto">
              <a:xfrm>
                <a:off x="6888215" y="452536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角丸四角形 107"/>
              <p:cNvSpPr/>
              <p:nvPr/>
            </p:nvSpPr>
            <p:spPr bwMode="auto">
              <a:xfrm rot="18000000">
                <a:off x="6397792" y="3689918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 rot="3600000" flipH="1">
                <a:off x="7373378" y="3689917"/>
                <a:ext cx="2385265" cy="452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4200421" y="4752803"/>
            <a:ext cx="1560013" cy="1560013"/>
            <a:chOff x="4200421" y="4752803"/>
            <a:chExt cx="1560013" cy="1560013"/>
          </a:xfrm>
        </p:grpSpPr>
        <p:sp>
          <p:nvSpPr>
            <p:cNvPr id="99" name="二等辺三角形 98"/>
            <p:cNvSpPr/>
            <p:nvPr/>
          </p:nvSpPr>
          <p:spPr bwMode="auto">
            <a:xfrm>
              <a:off x="4267549" y="4922795"/>
              <a:ext cx="1407526" cy="1213384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>
              <a:off x="4200421" y="4752803"/>
              <a:ext cx="1560013" cy="1560013"/>
              <a:chOff x="4395918" y="1996522"/>
              <a:chExt cx="2385265" cy="2385265"/>
            </a:xfrm>
            <a:solidFill>
              <a:srgbClr val="FF0000"/>
            </a:solidFill>
          </p:grpSpPr>
          <p:sp>
            <p:nvSpPr>
              <p:cNvPr id="111" name="角丸四角形 110"/>
              <p:cNvSpPr/>
              <p:nvPr/>
            </p:nvSpPr>
            <p:spPr bwMode="auto">
              <a:xfrm>
                <a:off x="4395918" y="3952634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 bwMode="auto">
              <a:xfrm rot="18000000">
                <a:off x="3869551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 rot="3600000" flipH="1">
                <a:off x="4922284" y="3045927"/>
                <a:ext cx="2385265" cy="28645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2321836" y="4752803"/>
            <a:ext cx="1560013" cy="1560013"/>
            <a:chOff x="2321836" y="4752803"/>
            <a:chExt cx="1560013" cy="1560013"/>
          </a:xfrm>
        </p:grpSpPr>
        <p:sp>
          <p:nvSpPr>
            <p:cNvPr id="98" name="二等辺三角形 97"/>
            <p:cNvSpPr/>
            <p:nvPr/>
          </p:nvSpPr>
          <p:spPr bwMode="auto">
            <a:xfrm>
              <a:off x="2357312" y="4891232"/>
              <a:ext cx="1480752" cy="1276510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/>
            <p:cNvGrpSpPr/>
            <p:nvPr/>
          </p:nvGrpSpPr>
          <p:grpSpPr>
            <a:xfrm>
              <a:off x="2321836" y="4752803"/>
              <a:ext cx="1560013" cy="1560013"/>
              <a:chOff x="4104743" y="4315584"/>
              <a:chExt cx="2385265" cy="2385265"/>
            </a:xfrm>
            <a:solidFill>
              <a:srgbClr val="FF0000"/>
            </a:solidFill>
          </p:grpSpPr>
          <p:sp>
            <p:nvSpPr>
              <p:cNvPr id="115" name="角丸四角形 114"/>
              <p:cNvSpPr/>
              <p:nvPr/>
            </p:nvSpPr>
            <p:spPr bwMode="auto">
              <a:xfrm>
                <a:off x="4104743" y="6330296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 bwMode="auto">
              <a:xfrm rot="18000000">
                <a:off x="3557561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角丸四角形 116"/>
              <p:cNvSpPr/>
              <p:nvPr/>
            </p:nvSpPr>
            <p:spPr bwMode="auto">
              <a:xfrm rot="3600000" flipH="1">
                <a:off x="4645919" y="5395704"/>
                <a:ext cx="2385265" cy="2250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7" name="グループ化 126"/>
          <p:cNvGrpSpPr/>
          <p:nvPr/>
        </p:nvGrpSpPr>
        <p:grpSpPr>
          <a:xfrm>
            <a:off x="436119" y="4752801"/>
            <a:ext cx="1560014" cy="1560015"/>
            <a:chOff x="436119" y="4752801"/>
            <a:chExt cx="1560014" cy="1560015"/>
          </a:xfrm>
        </p:grpSpPr>
        <p:sp>
          <p:nvSpPr>
            <p:cNvPr id="97" name="二等辺三角形 96"/>
            <p:cNvSpPr/>
            <p:nvPr/>
          </p:nvSpPr>
          <p:spPr bwMode="auto">
            <a:xfrm>
              <a:off x="474724" y="4891232"/>
              <a:ext cx="1480752" cy="1276510"/>
            </a:xfrm>
            <a:prstGeom prst="triangl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436119" y="4752801"/>
              <a:ext cx="1560014" cy="1560015"/>
              <a:chOff x="800286" y="3911360"/>
              <a:chExt cx="2385265" cy="2385267"/>
            </a:xfrm>
            <a:solidFill>
              <a:srgbClr val="FF0000"/>
            </a:solidFill>
          </p:grpSpPr>
          <p:sp>
            <p:nvSpPr>
              <p:cNvPr id="119" name="角丸四角形 118"/>
              <p:cNvSpPr/>
              <p:nvPr/>
            </p:nvSpPr>
            <p:spPr bwMode="auto">
              <a:xfrm>
                <a:off x="800286" y="6025004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角丸四角形 119"/>
              <p:cNvSpPr/>
              <p:nvPr/>
            </p:nvSpPr>
            <p:spPr bwMode="auto">
              <a:xfrm rot="18000000">
                <a:off x="236848" y="5043268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角丸四角形 120"/>
              <p:cNvSpPr/>
              <p:nvPr/>
            </p:nvSpPr>
            <p:spPr bwMode="auto">
              <a:xfrm rot="3600000" flipH="1">
                <a:off x="1368149" y="5043270"/>
                <a:ext cx="2385265" cy="121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86600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http://www.digpot.net</Manager>
  <Company>http://www.digpot.net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pptx436_角丸三角形2</dc:title>
  <dc:subject>pptx436_角丸三角形2</dc:subject>
  <dc:creator>http://www.digpot.net</dc:creator>
  <cp:lastModifiedBy/>
  <cp:revision>1</cp:revision>
  <dcterms:created xsi:type="dcterms:W3CDTF">2014-01-30T05:12:09Z</dcterms:created>
  <dcterms:modified xsi:type="dcterms:W3CDTF">2016-06-10T07:06:21Z</dcterms:modified>
  <cp:category/>
  <cp:version>1</cp:version>
</cp:coreProperties>
</file>